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2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1BBEC-8892-4B13-85F1-8F7018AB328A}" type="datetimeFigureOut">
              <a:rPr lang="en-US" smtClean="0"/>
              <a:t>8/11/2020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10E7A-4A09-495B-BC4A-29968CB85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1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5069F2-0BB1-48A9-AACA-98F14D94F7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172"/>
            <a:ext cx="12192000" cy="6956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D0E32A-D653-4C3F-8059-E7167E268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6F7D8E-C309-4266-A908-069B915494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059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703C-CC93-4AA3-82E0-B87178029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6966" y="365125"/>
            <a:ext cx="9356834" cy="1232447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1DF3A-44F9-439F-B16F-DCCB16A30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6966" y="1992024"/>
            <a:ext cx="9356834" cy="3327977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B16380-E286-49B8-9D1E-6D31C6F81C4E}"/>
              </a:ext>
            </a:extLst>
          </p:cNvPr>
          <p:cNvCxnSpPr/>
          <p:nvPr userDrawn="1"/>
        </p:nvCxnSpPr>
        <p:spPr>
          <a:xfrm>
            <a:off x="1996966" y="1597579"/>
            <a:ext cx="9356834" cy="0"/>
          </a:xfrm>
          <a:prstGeom prst="line">
            <a:avLst/>
          </a:prstGeom>
          <a:ln w="25400" cmpd="sng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020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36BF6-604B-4A65-B3AD-52787F7A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CA76D-0B13-4620-9034-11A98F8D7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49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BCC0-A265-4A8B-8EF2-2D93EC080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4295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A3257-6887-481B-B5CC-16F930374E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6455"/>
            <a:ext cx="5181600" cy="3857297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01DB7A-02B7-465B-B871-A6387BE52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6455"/>
            <a:ext cx="5181600" cy="3857297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55173A-0164-4DBF-B049-3E87755F3B75}"/>
              </a:ext>
            </a:extLst>
          </p:cNvPr>
          <p:cNvCxnSpPr>
            <a:cxnSpLocks/>
          </p:cNvCxnSpPr>
          <p:nvPr userDrawn="1"/>
        </p:nvCxnSpPr>
        <p:spPr>
          <a:xfrm>
            <a:off x="838200" y="1608082"/>
            <a:ext cx="10515600" cy="0"/>
          </a:xfrm>
          <a:prstGeom prst="line">
            <a:avLst/>
          </a:prstGeom>
          <a:ln w="25400" cmpd="sng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433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8B05A-6CF6-4DA7-8E0E-709933CDC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46841"/>
            <a:ext cx="10515600" cy="12507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BCE9C-F6E4-4100-AA93-AEAE879DD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614EE5-699B-4EA8-8541-603F30E5A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5A57BF-947A-43B1-9F7B-FD30EF089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C27285-90F0-4802-9002-F9FC2D070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3A906A-41A1-4D33-8C38-8328F1FEDDE8}"/>
              </a:ext>
            </a:extLst>
          </p:cNvPr>
          <p:cNvCxnSpPr>
            <a:cxnSpLocks/>
          </p:cNvCxnSpPr>
          <p:nvPr userDrawn="1"/>
        </p:nvCxnSpPr>
        <p:spPr>
          <a:xfrm>
            <a:off x="838200" y="1618593"/>
            <a:ext cx="10515600" cy="0"/>
          </a:xfrm>
          <a:prstGeom prst="line">
            <a:avLst/>
          </a:prstGeom>
          <a:ln w="25400" cmpd="sng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6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D7797-4AC2-4E06-9B93-459E52A80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826" y="709421"/>
            <a:ext cx="2441028" cy="1802551"/>
          </a:xfrm>
        </p:spPr>
        <p:txBody>
          <a:bodyPr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069BB0B-043D-4614-924C-E3B77AD21F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827" y="2771721"/>
            <a:ext cx="2441028" cy="165576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5C0C257-2C58-41AB-9E14-5739DEF11C02}"/>
              </a:ext>
            </a:extLst>
          </p:cNvPr>
          <p:cNvCxnSpPr/>
          <p:nvPr userDrawn="1"/>
        </p:nvCxnSpPr>
        <p:spPr>
          <a:xfrm>
            <a:off x="459826" y="2638097"/>
            <a:ext cx="2441028" cy="0"/>
          </a:xfrm>
          <a:prstGeom prst="line">
            <a:avLst/>
          </a:prstGeom>
          <a:ln w="2540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480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96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950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DA802D-374B-431D-9B26-C5C371FC8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4A65B-88BC-4479-86FD-B37815C48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9519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1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88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643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10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48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WP">
      <a:dk1>
        <a:srgbClr val="034750"/>
      </a:dk1>
      <a:lt1>
        <a:sysClr val="window" lastClr="FFFFFF"/>
      </a:lt1>
      <a:dk2>
        <a:srgbClr val="034750"/>
      </a:dk2>
      <a:lt2>
        <a:srgbClr val="F2F2F2"/>
      </a:lt2>
      <a:accent1>
        <a:srgbClr val="034750"/>
      </a:accent1>
      <a:accent2>
        <a:srgbClr val="007C8A"/>
      </a:accent2>
      <a:accent3>
        <a:srgbClr val="00A5B5"/>
      </a:accent3>
      <a:accent4>
        <a:srgbClr val="0A5640"/>
      </a:accent4>
      <a:accent5>
        <a:srgbClr val="6DBE4B"/>
      </a:accent5>
      <a:accent6>
        <a:srgbClr val="F0C319"/>
      </a:accent6>
      <a:hlink>
        <a:srgbClr val="00A5B5"/>
      </a:hlink>
      <a:folHlink>
        <a:srgbClr val="7B7B7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OWP at Sacramento State Health and Safety Briefing</dc:title>
  <dc:creator>Granicher, Tod</dc:creator>
  <cp:lastModifiedBy>Parkhurst, Richard</cp:lastModifiedBy>
  <cp:revision>130</cp:revision>
  <dcterms:created xsi:type="dcterms:W3CDTF">2020-01-27T18:07:34Z</dcterms:created>
  <dcterms:modified xsi:type="dcterms:W3CDTF">2020-08-11T14:00:00Z</dcterms:modified>
</cp:coreProperties>
</file>